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\Desktop\j\Спецсервис Мерчандайзинг_Страница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User\Desktop\j\Спецсервис Мерчандайзинг_Страница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\Desktop\j\Спецсервис Мерчандайзинг_Страница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\Desktop\j\Спецсервис Мерчандайзинг_Страница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User\Desktop\j\Спецсервис Мерчандайзинг_Страница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User\Desktop\j\Спецсервис Мерчандайзинг_Страница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User\Desktop\j\Спецсервис Мерчандайзинг_Страница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User\Desktop\j\Спецсервис Мерчандайзинг_Страница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User\Desktop\j\Спецсервис Мерчандайзинг_Страница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User\Desktop\j\Спецсервис Мерчандайзинг_Страница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user123</dc:creator>
  <cp:lastModifiedBy>user</cp:lastModifiedBy>
  <cp:revision>1</cp:revision>
  <dcterms:created xsi:type="dcterms:W3CDTF">2017-11-17T07:34:05Z</dcterms:created>
  <dcterms:modified xsi:type="dcterms:W3CDTF">2017-11-17T07:55:45Z</dcterms:modified>
</cp:coreProperties>
</file>